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4660"/>
  </p:normalViewPr>
  <p:slideViewPr>
    <p:cSldViewPr snapToGrid="0">
      <p:cViewPr varScale="1">
        <p:scale>
          <a:sx n="75" d="100"/>
          <a:sy n="75" d="100"/>
        </p:scale>
        <p:origin x="6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D3ECE-3B76-45CB-9293-EE0BCB181CDE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E332-9D4D-4504-A185-15AF9E5071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3844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D3ECE-3B76-45CB-9293-EE0BCB181CDE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E332-9D4D-4504-A185-15AF9E5071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8365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D3ECE-3B76-45CB-9293-EE0BCB181CDE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E332-9D4D-4504-A185-15AF9E5071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1847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D3ECE-3B76-45CB-9293-EE0BCB181CDE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E332-9D4D-4504-A185-15AF9E5071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6857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D3ECE-3B76-45CB-9293-EE0BCB181CDE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E332-9D4D-4504-A185-15AF9E5071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864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D3ECE-3B76-45CB-9293-EE0BCB181CDE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E332-9D4D-4504-A185-15AF9E5071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9493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D3ECE-3B76-45CB-9293-EE0BCB181CDE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E332-9D4D-4504-A185-15AF9E5071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6947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D3ECE-3B76-45CB-9293-EE0BCB181CDE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E332-9D4D-4504-A185-15AF9E5071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7292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D3ECE-3B76-45CB-9293-EE0BCB181CDE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E332-9D4D-4504-A185-15AF9E5071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673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D3ECE-3B76-45CB-9293-EE0BCB181CDE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E332-9D4D-4504-A185-15AF9E5071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7632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D3ECE-3B76-45CB-9293-EE0BCB181CDE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E332-9D4D-4504-A185-15AF9E5071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0635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6FD3ECE-3B76-45CB-9293-EE0BCB181CDE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2B8E332-9D4D-4504-A185-15AF9E5071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4434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8DBB90-A3E3-DADD-F28E-1BBE8AF1BB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235677" y="84382"/>
            <a:ext cx="10243751" cy="303163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z="18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港南プールへは市営バスが便利！</a:t>
            </a:r>
            <a:br>
              <a:rPr lang="en-US" altLang="ja-JP" sz="18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</a:br>
            <a:r>
              <a:rPr lang="ja-JP" altLang="ja-JP" sz="18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京急線・市営地下鉄⇒上大岡駅</a:t>
            </a:r>
            <a:r>
              <a:rPr lang="en-US" altLang="ja-JP" sz="18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6</a:t>
            </a:r>
            <a:r>
              <a:rPr lang="ja-JP" altLang="ja-JP" sz="18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番乗り場　</a:t>
            </a:r>
            <a:r>
              <a:rPr lang="en-US" altLang="ja-JP" sz="18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111</a:t>
            </a:r>
            <a:r>
              <a:rPr lang="ja-JP" altLang="ja-JP" sz="18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系統　港南台駅行き</a:t>
            </a:r>
            <a:br>
              <a:rPr lang="ja-JP" altLang="ja-JP" sz="18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</a:br>
            <a:r>
              <a:rPr lang="en-US" altLang="ja-JP" sz="18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JR</a:t>
            </a:r>
            <a:r>
              <a:rPr lang="ja-JP" altLang="ja-JP" sz="18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根岸線　　　　 </a:t>
            </a:r>
            <a:r>
              <a:rPr lang="en-US" altLang="ja-JP" sz="18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ja-JP" altLang="ja-JP" sz="18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⇒洋光台駅</a:t>
            </a:r>
            <a:r>
              <a:rPr lang="en-US" altLang="ja-JP" sz="18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1</a:t>
            </a:r>
            <a:r>
              <a:rPr lang="ja-JP" altLang="ja-JP" sz="18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番乗り場　</a:t>
            </a:r>
            <a:r>
              <a:rPr lang="en-US" altLang="ja-JP" sz="18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111</a:t>
            </a:r>
            <a:r>
              <a:rPr lang="ja-JP" altLang="ja-JP" sz="18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系統　港南台駅行き</a:t>
            </a:r>
            <a:br>
              <a:rPr lang="ja-JP" altLang="ja-JP" sz="18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</a:br>
            <a:r>
              <a:rPr lang="ja-JP" altLang="ja-JP" sz="18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　　　　　　 　　　　　　　　　</a:t>
            </a:r>
            <a:r>
              <a:rPr lang="en-US" altLang="ja-JP" sz="18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	</a:t>
            </a:r>
            <a:r>
              <a:rPr lang="ja-JP" altLang="en-US" sz="18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　     </a:t>
            </a:r>
            <a:r>
              <a:rPr lang="en-US" altLang="ja-JP" sz="18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45</a:t>
            </a:r>
            <a:r>
              <a:rPr lang="ja-JP" altLang="ja-JP" sz="18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系統　港南台駅行き　上永谷駅行き</a:t>
            </a:r>
            <a:br>
              <a:rPr lang="ja-JP" altLang="ja-JP" sz="18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</a:br>
            <a:r>
              <a:rPr lang="en-US" altLang="ja-JP" sz="18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JR</a:t>
            </a:r>
            <a:r>
              <a:rPr lang="ja-JP" altLang="ja-JP" sz="18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根岸線　　　　 </a:t>
            </a:r>
            <a:r>
              <a:rPr lang="en-US" altLang="ja-JP" sz="18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ja-JP" altLang="ja-JP" sz="18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⇒港南台駅</a:t>
            </a:r>
            <a:r>
              <a:rPr lang="en-US" altLang="ja-JP" sz="18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3</a:t>
            </a:r>
            <a:r>
              <a:rPr lang="ja-JP" altLang="ja-JP" sz="18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番乗り場　</a:t>
            </a:r>
            <a:r>
              <a:rPr lang="en-US" altLang="ja-JP" sz="18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111</a:t>
            </a:r>
            <a:r>
              <a:rPr lang="ja-JP" altLang="ja-JP" sz="18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系統　上大岡駅行き</a:t>
            </a:r>
            <a:br>
              <a:rPr lang="ja-JP" altLang="ja-JP" sz="18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</a:br>
            <a:r>
              <a:rPr lang="ja-JP" altLang="ja-JP" sz="18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　　　　　　 　　　　　　　　　</a:t>
            </a:r>
            <a:r>
              <a:rPr lang="en-US" altLang="ja-JP" sz="18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 45</a:t>
            </a:r>
            <a:r>
              <a:rPr lang="ja-JP" altLang="ja-JP" sz="18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系統　洋光台駅行き</a:t>
            </a:r>
            <a:br>
              <a:rPr lang="ja-JP" altLang="ja-JP" sz="18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</a:br>
            <a:r>
              <a:rPr lang="ja-JP" altLang="ja-JP" sz="18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市営地下鉄　　　　⇒上永谷駅</a:t>
            </a:r>
            <a:r>
              <a:rPr lang="en-US" altLang="ja-JP" sz="18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4</a:t>
            </a:r>
            <a:r>
              <a:rPr lang="ja-JP" altLang="ja-JP" sz="18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番乗り場　</a:t>
            </a:r>
            <a:r>
              <a:rPr lang="en-US" altLang="ja-JP" sz="18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45</a:t>
            </a:r>
            <a:r>
              <a:rPr lang="ja-JP" altLang="ja-JP" sz="18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系統　洋光台駅行き</a:t>
            </a:r>
            <a:endParaRPr kumimoji="1" lang="ja-JP" altLang="en-US" sz="1800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BD61658-5BD9-85FF-FDB4-DFDDC78DC0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5" name="図 4" descr="道路脇に停まっているバス&#10;&#10;AI 生成コンテンツは誤りを含む可能性があります。">
            <a:extLst>
              <a:ext uri="{FF2B5EF4-FFF2-40B4-BE49-F238E27FC236}">
                <a16:creationId xmlns:a16="http://schemas.microsoft.com/office/drawing/2014/main" id="{E7717374-D058-8786-7290-A6954F5EFB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14539"/>
            <a:ext cx="3239238" cy="2286521"/>
          </a:xfrm>
          <a:prstGeom prst="rect">
            <a:avLst/>
          </a:prstGeom>
        </p:spPr>
      </p:pic>
      <p:pic>
        <p:nvPicPr>
          <p:cNvPr id="7" name="図 6" descr="建物に掛けられた看板&#10;&#10;AI 生成コンテンツは誤りを含む可能性があります。">
            <a:extLst>
              <a:ext uri="{FF2B5EF4-FFF2-40B4-BE49-F238E27FC236}">
                <a16:creationId xmlns:a16="http://schemas.microsoft.com/office/drawing/2014/main" id="{6DB2F4EB-5ED1-96AC-6D87-3F98BDB163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237" y="4901702"/>
            <a:ext cx="2665526" cy="1499358"/>
          </a:xfrm>
          <a:prstGeom prst="rect">
            <a:avLst/>
          </a:prstGeom>
        </p:spPr>
      </p:pic>
      <p:pic>
        <p:nvPicPr>
          <p:cNvPr id="9" name="図 8" descr="ダイアグラム&#10;&#10;AI 生成コンテンツは誤りを含む可能性があります。">
            <a:extLst>
              <a:ext uri="{FF2B5EF4-FFF2-40B4-BE49-F238E27FC236}">
                <a16:creationId xmlns:a16="http://schemas.microsoft.com/office/drawing/2014/main" id="{2952ADB7-6680-90C5-367C-907D2691A6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4764" y="3166077"/>
            <a:ext cx="3239236" cy="2091723"/>
          </a:xfrm>
          <a:prstGeom prst="rect">
            <a:avLst/>
          </a:prstGeom>
        </p:spPr>
      </p:pic>
      <p:pic>
        <p:nvPicPr>
          <p:cNvPr id="11" name="図 10" descr="挿絵 が含まれている画像&#10;&#10;AI 生成コンテンツは誤りを含む可能性があります。">
            <a:extLst>
              <a:ext uri="{FF2B5EF4-FFF2-40B4-BE49-F238E27FC236}">
                <a16:creationId xmlns:a16="http://schemas.microsoft.com/office/drawing/2014/main" id="{427EA3CE-0AE0-722E-6539-1B0A9838EF1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750" y="3166077"/>
            <a:ext cx="1714500" cy="1714500"/>
          </a:xfrm>
          <a:prstGeom prst="rect">
            <a:avLst/>
          </a:prstGeom>
        </p:spPr>
      </p:pic>
      <p:pic>
        <p:nvPicPr>
          <p:cNvPr id="13" name="図 12" descr="フラグ, 挿絵 が含まれている画像&#10;&#10;AI 生成コンテンツは誤りを含む可能性があります。">
            <a:extLst>
              <a:ext uri="{FF2B5EF4-FFF2-40B4-BE49-F238E27FC236}">
                <a16:creationId xmlns:a16="http://schemas.microsoft.com/office/drawing/2014/main" id="{7A680DF4-60D5-8332-8D9D-C3FF11291F2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6582" y="4429919"/>
            <a:ext cx="2895600" cy="1790700"/>
          </a:xfrm>
          <a:prstGeom prst="rect">
            <a:avLst/>
          </a:prstGeom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ECD606B-9F5B-5ECF-02E3-361A34BF39D0}"/>
              </a:ext>
            </a:extLst>
          </p:cNvPr>
          <p:cNvSpPr txBox="1"/>
          <p:nvPr/>
        </p:nvSpPr>
        <p:spPr>
          <a:xfrm>
            <a:off x="7235534" y="6220619"/>
            <a:ext cx="1530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港南プール</a:t>
            </a:r>
          </a:p>
        </p:txBody>
      </p:sp>
    </p:spTree>
    <p:extLst>
      <p:ext uri="{BB962C8B-B14F-4D97-AF65-F5344CB8AC3E}">
        <p14:creationId xmlns:p14="http://schemas.microsoft.com/office/powerpoint/2010/main" val="194276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83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HG正楷書体-PRO</vt:lpstr>
      <vt:lpstr>Aptos</vt:lpstr>
      <vt:lpstr>Aptos Display</vt:lpstr>
      <vt:lpstr>Arial</vt:lpstr>
      <vt:lpstr>Office テーマ</vt:lpstr>
      <vt:lpstr>港南プールへは市営バスが便利！ 京急線・市営地下鉄⇒上大岡駅6番乗り場　111系統　港南台駅行き JR根岸線　　　　  ⇒洋光台駅1番乗り場　111系統　港南台駅行き 　　　　　　　　　　 　　　　　　　　　 　　　　　     45系統　港南台駅行き　上永谷駅行き JR根岸線　　　　  ⇒港南台駅3番乗り場　111系統　上大岡駅行き 　　　　　　　　　　 　　　　　　　　　  45系統　洋光台駅行き 市営地下鉄　　　　⇒上永谷駅4番乗り場　 45系統　洋光台駅行き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kana02</dc:creator>
  <cp:lastModifiedBy>kana02</cp:lastModifiedBy>
  <cp:revision>1</cp:revision>
  <dcterms:created xsi:type="dcterms:W3CDTF">2025-07-02T08:57:16Z</dcterms:created>
  <dcterms:modified xsi:type="dcterms:W3CDTF">2025-07-02T09:24:37Z</dcterms:modified>
</cp:coreProperties>
</file>